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ktoriiskola.etk.pte.hu/public/upload/files/Doktoriiskola/Tezisfuzetek/Makai_Alexandra_dissz.pdf" TargetMode="External"/><Relationship Id="rId2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Dr. Don Schiller - The Ileostomy Specialist">
            <a:extLst>
              <a:ext uri="{FF2B5EF4-FFF2-40B4-BE49-F238E27FC236}">
                <a16:creationId xmlns:a16="http://schemas.microsoft.com/office/drawing/2014/main" id="{70D99993-CFF4-409D-A162-819FE049E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b="31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CAB5193-7333-4390-ACF9-B7F8C8DDBB28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BD7F27-BAA0-48A1-A7EE-7E94EE1B6846}"/>
                </a:ext>
              </a:extLst>
            </p:cNvPr>
            <p:cNvGrpSpPr/>
            <p:nvPr/>
          </p:nvGrpSpPr>
          <p:grpSpPr>
            <a:xfrm>
              <a:off x="0" y="3858144"/>
              <a:ext cx="7321141" cy="2186007"/>
              <a:chOff x="0" y="3858144"/>
              <a:chExt cx="7321141" cy="2186007"/>
            </a:xfrm>
          </p:grpSpPr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B888203F-2C58-4A82-A880-0ECCEA7F9833}"/>
                  </a:ext>
                </a:extLst>
              </p:cNvPr>
              <p:cNvSpPr/>
              <p:nvPr/>
            </p:nvSpPr>
            <p:spPr>
              <a:xfrm>
                <a:off x="5135134" y="3858144"/>
                <a:ext cx="2186007" cy="218600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8498A83-A426-4DA8-BA87-012A438C4B00}"/>
                  </a:ext>
                </a:extLst>
              </p:cNvPr>
              <p:cNvSpPr/>
              <p:nvPr/>
            </p:nvSpPr>
            <p:spPr>
              <a:xfrm>
                <a:off x="0" y="4766893"/>
                <a:ext cx="5239658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r>
                  <a:rPr lang="hu-HU" sz="3600" b="1" dirty="0" err="1">
                    <a:solidFill>
                      <a:schemeClr val="bg1"/>
                    </a:solidFill>
                  </a:rPr>
                  <a:t>SAPka</a:t>
                </a:r>
                <a:br>
                  <a:rPr lang="hu-HU" sz="3600" b="1" dirty="0">
                    <a:solidFill>
                      <a:schemeClr val="bg1"/>
                    </a:solidFill>
                  </a:rPr>
                </a:br>
                <a:r>
                  <a:rPr lang="hu-HU" sz="2000" b="1" dirty="0">
                    <a:solidFill>
                      <a:schemeClr val="bg1"/>
                    </a:solidFill>
                  </a:rPr>
                  <a:t>First Lego League Kutatási Előadás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hu-HU" sz="2000" b="1" dirty="0">
                    <a:solidFill>
                      <a:schemeClr val="bg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02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1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|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Budapest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3B364891-B80B-4F45-A8F4-202AAB91780A}"/>
                  </a:ext>
                </a:extLst>
              </p:cNvPr>
              <p:cNvSpPr/>
              <p:nvPr/>
            </p:nvSpPr>
            <p:spPr>
              <a:xfrm>
                <a:off x="5232962" y="4766893"/>
                <a:ext cx="995176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endParaRPr lang="en-US" sz="3200" b="1" dirty="0">
                  <a:solidFill>
                    <a:srgbClr val="385723"/>
                  </a:solidFill>
                </a:endParaRPr>
              </a:p>
            </p:txBody>
          </p:sp>
        </p:grpSp>
        <p:pic>
          <p:nvPicPr>
            <p:cNvPr id="13" name="Kép 12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9AD03C0A-EBC8-4EE1-9D2D-E1511AC1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6" y="4080190"/>
              <a:ext cx="1905266" cy="1905266"/>
            </a:xfrm>
            <a:prstGeom prst="rect">
              <a:avLst/>
            </a:prstGeom>
          </p:spPr>
        </p:pic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7178750" y="145518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1255285" y="4700346"/>
            <a:ext cx="4287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Dr. Hídvégi Péter</a:t>
            </a:r>
          </a:p>
          <a:p>
            <a:pPr algn="ctr"/>
            <a:r>
              <a:rPr lang="hu-HU" sz="2000" i="1" dirty="0"/>
              <a:t>Egyetemi docens</a:t>
            </a:r>
          </a:p>
          <a:p>
            <a:r>
              <a:rPr lang="hu-HU" sz="2000" i="1" dirty="0"/>
              <a:t>Sporttudományi Koordinációs Intézet munkatársa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F9F84D32-9785-4FC5-82FA-7A0AE9D7AD01}"/>
              </a:ext>
            </a:extLst>
          </p:cNvPr>
          <p:cNvGrpSpPr/>
          <p:nvPr/>
        </p:nvGrpSpPr>
        <p:grpSpPr>
          <a:xfrm>
            <a:off x="6318233" y="942930"/>
            <a:ext cx="5691846" cy="3789978"/>
            <a:chOff x="5608020" y="942930"/>
            <a:chExt cx="5691846" cy="3789978"/>
          </a:xfrm>
        </p:grpSpPr>
        <p:pic>
          <p:nvPicPr>
            <p:cNvPr id="1026" name="Picture 2" descr="Hungary flag icon - Country flags">
              <a:extLst>
                <a:ext uri="{FF2B5EF4-FFF2-40B4-BE49-F238E27FC236}">
                  <a16:creationId xmlns:a16="http://schemas.microsoft.com/office/drawing/2014/main" id="{82AAB14E-CA6B-4B52-A51E-646CE3D1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847" y="961158"/>
              <a:ext cx="690855" cy="69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DACCC776-BD0A-4194-88BF-600C24E479ED}"/>
                </a:ext>
              </a:extLst>
            </p:cNvPr>
            <p:cNvSpPr txBox="1"/>
            <p:nvPr/>
          </p:nvSpPr>
          <p:spPr>
            <a:xfrm>
              <a:off x="8788752" y="1973720"/>
              <a:ext cx="19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40%</a:t>
              </a:r>
              <a:endParaRPr lang="en-US" sz="4000" dirty="0"/>
            </a:p>
          </p:txBody>
        </p:sp>
        <p:pic>
          <p:nvPicPr>
            <p:cNvPr id="1028" name="Picture 4" descr="Europe flag icon - Country flags">
              <a:extLst>
                <a:ext uri="{FF2B5EF4-FFF2-40B4-BE49-F238E27FC236}">
                  <a16:creationId xmlns:a16="http://schemas.microsoft.com/office/drawing/2014/main" id="{7D30C60E-D53A-4198-BEAB-0C1F13418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570" y="1973746"/>
              <a:ext cx="690856" cy="69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Szövegdoboz 32">
              <a:extLst>
                <a:ext uri="{FF2B5EF4-FFF2-40B4-BE49-F238E27FC236}">
                  <a16:creationId xmlns:a16="http://schemas.microsoft.com/office/drawing/2014/main" id="{8C5312B9-C391-47B1-8BE6-1D069F2DC4F5}"/>
                </a:ext>
              </a:extLst>
            </p:cNvPr>
            <p:cNvSpPr txBox="1"/>
            <p:nvPr/>
          </p:nvSpPr>
          <p:spPr>
            <a:xfrm>
              <a:off x="8788752" y="961158"/>
              <a:ext cx="2449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23%</a:t>
              </a:r>
              <a:endParaRPr lang="en-US" sz="4000" dirty="0"/>
            </a:p>
          </p:txBody>
        </p:sp>
        <p:pic>
          <p:nvPicPr>
            <p:cNvPr id="2" name="Picture 2" descr="Running silhouettes. Vector illustration. | Running silhouette, Silhouette,  Silhouette clip art">
              <a:extLst>
                <a:ext uri="{FF2B5EF4-FFF2-40B4-BE49-F238E27FC236}">
                  <a16:creationId xmlns:a16="http://schemas.microsoft.com/office/drawing/2014/main" id="{834512CE-74FD-471A-BD45-C38E8CDF4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348" y="942930"/>
              <a:ext cx="1108482" cy="163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7168F335-B5B0-409D-8796-D3FB400C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020" y="3055951"/>
              <a:ext cx="1597691" cy="1313102"/>
            </a:xfrm>
            <a:prstGeom prst="rect">
              <a:avLst/>
            </a:prstGeom>
          </p:spPr>
        </p:pic>
        <p:pic>
          <p:nvPicPr>
            <p:cNvPr id="14" name="Picture 2" descr="Hungary flag icon - Country flags">
              <a:extLst>
                <a:ext uri="{FF2B5EF4-FFF2-40B4-BE49-F238E27FC236}">
                  <a16:creationId xmlns:a16="http://schemas.microsoft.com/office/drawing/2014/main" id="{4835204C-BEFB-43E5-B271-875CBB87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890" y="3011037"/>
              <a:ext cx="690855" cy="69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Europe flag icon - Country flags">
              <a:extLst>
                <a:ext uri="{FF2B5EF4-FFF2-40B4-BE49-F238E27FC236}">
                  <a16:creationId xmlns:a16="http://schemas.microsoft.com/office/drawing/2014/main" id="{B1A57717-5DEB-4AA6-95D1-489FF1165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13" y="4023625"/>
              <a:ext cx="690856" cy="69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A112411-5893-4B3B-A156-C738773B3592}"/>
                </a:ext>
              </a:extLst>
            </p:cNvPr>
            <p:cNvSpPr txBox="1"/>
            <p:nvPr/>
          </p:nvSpPr>
          <p:spPr>
            <a:xfrm>
              <a:off x="8890291" y="4025022"/>
              <a:ext cx="19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39%</a:t>
              </a:r>
              <a:endParaRPr lang="en-US" sz="4000" dirty="0"/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A76E13F7-A6E5-4C0B-9BF3-501F42158A3A}"/>
                </a:ext>
              </a:extLst>
            </p:cNvPr>
            <p:cNvSpPr txBox="1"/>
            <p:nvPr/>
          </p:nvSpPr>
          <p:spPr>
            <a:xfrm>
              <a:off x="8850520" y="2976431"/>
              <a:ext cx="2449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/>
                <a:t>50%</a:t>
              </a:r>
              <a:endParaRPr lang="en-US" sz="4000" dirty="0"/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4FA40B7C-7C0E-43F5-BE8B-18796AE6C71C}"/>
              </a:ext>
            </a:extLst>
          </p:cNvPr>
          <p:cNvSpPr txBox="1"/>
          <p:nvPr/>
        </p:nvSpPr>
        <p:spPr>
          <a:xfrm>
            <a:off x="8863971" y="961158"/>
            <a:ext cx="769121" cy="37391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hu-HU" sz="3200" kern="1900" spc="900" dirty="0"/>
              <a:t>átlag</a:t>
            </a:r>
            <a:endParaRPr lang="en-US" sz="3200" kern="1900" spc="900" dirty="0"/>
          </a:p>
        </p:txBody>
      </p: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PPKE, mérnöktanár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Felhasználóbarát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Esemény törlése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GDPR megfelelőség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Warren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Robots</a:t>
            </a:r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ctr" fontAlgn="ctr"/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321077D-A95D-4739-B69A-5CDB82F9CEEF}"/>
              </a:ext>
            </a:extLst>
          </p:cNvPr>
          <p:cNvSpPr txBox="1"/>
          <p:nvPr/>
        </p:nvSpPr>
        <p:spPr>
          <a:xfrm>
            <a:off x="1352939" y="1203649"/>
            <a:ext cx="3629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https://www.egeszsegkalauz.hu/betegsegek/daganatos-betegsegek/magyarorszag-vezet-a-daganatos-betegsegek-halalozasi-listajan-az-eu-ban/f9hqnyp</a:t>
            </a:r>
            <a:endParaRPr lang="hu-HU" dirty="0"/>
          </a:p>
          <a:p>
            <a:r>
              <a:rPr lang="hu-HU" dirty="0">
                <a:hlinkClick r:id="rId3"/>
              </a:rPr>
              <a:t>https://doktoriiskola.etk.pte.hu/public/upload/files/Doktoriiskola/Tezisfuzetek/Makai_Alexandra_dissz.pdf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150</Words>
  <Application>Microsoft Office PowerPoint</Application>
  <PresentationFormat>Szélesvásznú</PresentationFormat>
  <Paragraphs>41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AttilaBerczik@sulid.hu</cp:lastModifiedBy>
  <cp:revision>22</cp:revision>
  <dcterms:created xsi:type="dcterms:W3CDTF">2021-05-03T09:42:46Z</dcterms:created>
  <dcterms:modified xsi:type="dcterms:W3CDTF">2021-05-06T19:32:26Z</dcterms:modified>
</cp:coreProperties>
</file>